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0979" autoAdjust="0"/>
  </p:normalViewPr>
  <p:slideViewPr>
    <p:cSldViewPr>
      <p:cViewPr>
        <p:scale>
          <a:sx n="70" d="100"/>
          <a:sy n="70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BC6A-31C1-417D-8EB2-510228AC3882}" type="datetimeFigureOut">
              <a:rPr lang="de-DE" smtClean="0"/>
              <a:pPr/>
              <a:t>02.02.2011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8E9B-A643-4AB6-98FD-77FC480A1E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BC6A-31C1-417D-8EB2-510228AC3882}" type="datetimeFigureOut">
              <a:rPr lang="de-DE" smtClean="0"/>
              <a:pPr/>
              <a:t>02.02.2011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8E9B-A643-4AB6-98FD-77FC480A1E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BC6A-31C1-417D-8EB2-510228AC3882}" type="datetimeFigureOut">
              <a:rPr lang="de-DE" smtClean="0"/>
              <a:pPr/>
              <a:t>02.02.2011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8E9B-A643-4AB6-98FD-77FC480A1E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BC6A-31C1-417D-8EB2-510228AC3882}" type="datetimeFigureOut">
              <a:rPr lang="de-DE" smtClean="0"/>
              <a:pPr/>
              <a:t>02.02.2011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8E9B-A643-4AB6-98FD-77FC480A1E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BC6A-31C1-417D-8EB2-510228AC3882}" type="datetimeFigureOut">
              <a:rPr lang="de-DE" smtClean="0"/>
              <a:pPr/>
              <a:t>02.02.2011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8E9B-A643-4AB6-98FD-77FC480A1E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BC6A-31C1-417D-8EB2-510228AC3882}" type="datetimeFigureOut">
              <a:rPr lang="de-DE" smtClean="0"/>
              <a:pPr/>
              <a:t>02.02.2011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8E9B-A643-4AB6-98FD-77FC480A1E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BC6A-31C1-417D-8EB2-510228AC3882}" type="datetimeFigureOut">
              <a:rPr lang="de-DE" smtClean="0"/>
              <a:pPr/>
              <a:t>02.02.2011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8E9B-A643-4AB6-98FD-77FC480A1E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BC6A-31C1-417D-8EB2-510228AC3882}" type="datetimeFigureOut">
              <a:rPr lang="de-DE" smtClean="0"/>
              <a:pPr/>
              <a:t>02.02.2011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8E9B-A643-4AB6-98FD-77FC480A1E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BC6A-31C1-417D-8EB2-510228AC3882}" type="datetimeFigureOut">
              <a:rPr lang="de-DE" smtClean="0"/>
              <a:pPr/>
              <a:t>02.02.2011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8E9B-A643-4AB6-98FD-77FC480A1E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BC6A-31C1-417D-8EB2-510228AC3882}" type="datetimeFigureOut">
              <a:rPr lang="de-DE" smtClean="0"/>
              <a:pPr/>
              <a:t>02.02.2011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8E9B-A643-4AB6-98FD-77FC480A1E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BC6A-31C1-417D-8EB2-510228AC3882}" type="datetimeFigureOut">
              <a:rPr lang="de-DE" smtClean="0"/>
              <a:pPr/>
              <a:t>02.02.2011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8E9B-A643-4AB6-98FD-77FC480A1E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7BC6A-31C1-417D-8EB2-510228AC3882}" type="datetimeFigureOut">
              <a:rPr lang="de-DE" smtClean="0"/>
              <a:pPr/>
              <a:t>02.02.2011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D8E9B-A643-4AB6-98FD-77FC480A1E0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3736" t="27813" r="3737" b="24903"/>
          <a:stretch>
            <a:fillRect/>
          </a:stretch>
        </p:blipFill>
        <p:spPr bwMode="auto">
          <a:xfrm>
            <a:off x="500034" y="71414"/>
            <a:ext cx="3121789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 l="3736" t="27813" r="5342" b="25511"/>
          <a:stretch>
            <a:fillRect/>
          </a:stretch>
        </p:blipFill>
        <p:spPr bwMode="auto">
          <a:xfrm>
            <a:off x="4929190" y="71414"/>
            <a:ext cx="3000395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 l="3804" t="27792" r="5480" b="25299"/>
          <a:stretch>
            <a:fillRect/>
          </a:stretch>
        </p:blipFill>
        <p:spPr bwMode="auto">
          <a:xfrm>
            <a:off x="571472" y="2285993"/>
            <a:ext cx="3000396" cy="20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 l="5082" t="26107" r="2924" b="26132"/>
          <a:stretch>
            <a:fillRect/>
          </a:stretch>
        </p:blipFill>
        <p:spPr bwMode="auto">
          <a:xfrm>
            <a:off x="5000628" y="2143116"/>
            <a:ext cx="302237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/>
          <a:srcRect l="3804" t="26107" r="2924" b="25505"/>
          <a:stretch>
            <a:fillRect/>
          </a:stretch>
        </p:blipFill>
        <p:spPr bwMode="auto">
          <a:xfrm>
            <a:off x="564328" y="4433046"/>
            <a:ext cx="3123270" cy="213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/>
          <a:srcRect l="5082" t="26012" r="5480" b="27167"/>
          <a:stretch>
            <a:fillRect/>
          </a:stretch>
        </p:blipFill>
        <p:spPr bwMode="auto">
          <a:xfrm>
            <a:off x="5000628" y="4357694"/>
            <a:ext cx="2963323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hteck 7"/>
          <p:cNvSpPr/>
          <p:nvPr/>
        </p:nvSpPr>
        <p:spPr>
          <a:xfrm>
            <a:off x="3571868" y="1071546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  <a:endParaRPr lang="de-DE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7929586" y="1076910"/>
            <a:ext cx="9925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AB</a:t>
            </a:r>
            <a:endParaRPr lang="de-DE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3571868" y="3220050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endParaRPr lang="de-DE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929586" y="3286124"/>
            <a:ext cx="9396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BC</a:t>
            </a:r>
            <a:endParaRPr lang="de-DE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3571868" y="5500702"/>
            <a:ext cx="5517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endParaRPr lang="de-DE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8001024" y="5572140"/>
            <a:ext cx="6206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</a:t>
            </a:r>
            <a:endParaRPr lang="de-DE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Bildschirmpräsentation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 </dc:creator>
  <cp:lastModifiedBy> </cp:lastModifiedBy>
  <cp:revision>6</cp:revision>
  <dcterms:created xsi:type="dcterms:W3CDTF">2011-02-02T12:53:15Z</dcterms:created>
  <dcterms:modified xsi:type="dcterms:W3CDTF">2011-02-02T13:29:32Z</dcterms:modified>
</cp:coreProperties>
</file>